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084" autoAdjust="0"/>
  </p:normalViewPr>
  <p:slideViewPr>
    <p:cSldViewPr snapToGrid="0">
      <p:cViewPr>
        <p:scale>
          <a:sx n="66" d="100"/>
          <a:sy n="66" d="100"/>
        </p:scale>
        <p:origin x="2304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AB47-6931-48C6-B7ED-326D1228AFBA}" type="datetimeFigureOut">
              <a:rPr lang="tr-TR" smtClean="0"/>
              <a:t>18.04.2020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2101-3760-4CAC-BF0E-15BB3278C8B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304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3769-65FE-41EA-85B6-D9F2AF76CBA9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3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A6A9-D976-4BDA-B10C-66B2B9DE9B4C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79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552A-E4D4-4B40-9929-1D3FB71F71FF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375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5ECC-3CE4-4AD0-8EC5-3A36763AA76F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82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AA4B-9646-44CC-B325-B50A183D6636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987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9D89B-A78C-481C-B4BE-82E51E30BA9C}" type="datetime1">
              <a:rPr lang="tr-TR" smtClean="0"/>
              <a:t>18.04.2020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33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E270-57FE-4717-982D-F02DFB5BECD5}" type="datetime1">
              <a:rPr lang="tr-TR" smtClean="0"/>
              <a:t>18.04.2020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36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DD45-6991-4862-9E84-DDF92EF341CB}" type="datetime1">
              <a:rPr lang="tr-TR" smtClean="0"/>
              <a:t>18.04.2020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63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56C6-14E9-4870-96BE-3550760A1300}" type="datetime1">
              <a:rPr lang="tr-TR" smtClean="0"/>
              <a:t>18.04.2020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918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015D-7E17-406D-9A1A-3B2ADCD0CF79}" type="datetime1">
              <a:rPr lang="tr-TR" smtClean="0"/>
              <a:t>18.04.2020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43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6673-63A0-461F-BFBD-58F4D74CC1A0}" type="datetime1">
              <a:rPr lang="tr-TR" smtClean="0"/>
              <a:t>18.04.2020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40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EF2ED-7087-4201-9521-97BB02159B09}" type="datetime1">
              <a:rPr lang="tr-TR" smtClean="0"/>
              <a:t>18.04.2020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08F5-8E49-4F57-B165-331DE2AB85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618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r="24405" b="11976"/>
          <a:stretch/>
        </p:blipFill>
        <p:spPr>
          <a:xfrm>
            <a:off x="4486275" y="529118"/>
            <a:ext cx="6781800" cy="5012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@300V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76275" y="2619375"/>
            <a:ext cx="275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change the isolated converters</a:t>
            </a:r>
            <a:endParaRPr lang="tr-T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915150" y="1446030"/>
            <a:ext cx="221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There is a drop on 5V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1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10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Top Blue</a:t>
            </a:r>
            <a:r>
              <a:rPr lang="tr-TR" dirty="0" smtClean="0"/>
              <a:t> with filter</a:t>
            </a:r>
          </a:p>
          <a:p>
            <a:pPr algn="ctr"/>
            <a:r>
              <a:rPr lang="tr-TR" b="1" dirty="0" smtClean="0"/>
              <a:t>Bot </a:t>
            </a:r>
            <a:r>
              <a:rPr lang="tr-TR" b="1" dirty="0"/>
              <a:t>Blue</a:t>
            </a:r>
            <a:r>
              <a:rPr lang="tr-TR" dirty="0"/>
              <a:t> </a:t>
            </a:r>
            <a:r>
              <a:rPr lang="tr-TR" dirty="0" smtClean="0"/>
              <a:t>without </a:t>
            </a:r>
            <a:r>
              <a:rPr lang="tr-TR" dirty="0"/>
              <a:t>filter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common mode current for driver converters supply</a:t>
            </a:r>
            <a:endParaRPr lang="tr-TR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36" r="24821" b="8931"/>
          <a:stretch/>
        </p:blipFill>
        <p:spPr>
          <a:xfrm>
            <a:off x="5226107" y="1363288"/>
            <a:ext cx="5311228" cy="3906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9523" y="1632624"/>
            <a:ext cx="327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It seems filter helps, but the problem continues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62" t="13904" r="29333" b="27301"/>
          <a:stretch/>
        </p:blipFill>
        <p:spPr>
          <a:xfrm>
            <a:off x="5413760" y="1224335"/>
            <a:ext cx="5404115" cy="3977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11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Diff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current of 5V which supplies components other than GD converter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742363" y="2089824"/>
            <a:ext cx="201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Differential current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83" t="3037" r="31083" b="20074"/>
          <a:stretch/>
        </p:blipFill>
        <p:spPr>
          <a:xfrm>
            <a:off x="4860406" y="496529"/>
            <a:ext cx="6493394" cy="47734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12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CM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measure the current of 5V which supplies components other than GD converter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207001" y="1751224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Why is it that similar to differential current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43" t="14285" r="23524" b="15112"/>
          <a:stretch/>
        </p:blipFill>
        <p:spPr>
          <a:xfrm>
            <a:off x="5207001" y="820427"/>
            <a:ext cx="5950857" cy="44174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13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98004" y="5270001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@400V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 Curr</a:t>
            </a:r>
          </a:p>
          <a:p>
            <a:pPr algn="ctr"/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see what happens at 400V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448071" y="1485217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It gets completely distorted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2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095" t="6526" r="31143" b="10592"/>
          <a:stretch/>
        </p:blipFill>
        <p:spPr>
          <a:xfrm>
            <a:off x="5215423" y="812639"/>
            <a:ext cx="5800789" cy="4308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14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Maybe we draw a lot of current and maybe it affect the line voltage? Lets see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375499" y="1209445"/>
            <a:ext cx="41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Differential current while, common mod filter is connected only to high side supply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02" y="5121548"/>
            <a:ext cx="3259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Vgsbot</a:t>
            </a:r>
          </a:p>
          <a:p>
            <a:pPr algn="ctr"/>
            <a:r>
              <a:rPr lang="tr-TR" b="1" dirty="0" smtClean="0"/>
              <a:t>Top Blue</a:t>
            </a:r>
            <a:r>
              <a:rPr lang="tr-TR" dirty="0" smtClean="0"/>
              <a:t> High Side Supply</a:t>
            </a:r>
          </a:p>
          <a:p>
            <a:pPr algn="ctr"/>
            <a:r>
              <a:rPr lang="tr-TR" b="1" dirty="0" smtClean="0"/>
              <a:t>Bot </a:t>
            </a:r>
            <a:r>
              <a:rPr lang="tr-TR" b="1" dirty="0"/>
              <a:t>Blue</a:t>
            </a:r>
            <a:r>
              <a:rPr lang="tr-TR" dirty="0"/>
              <a:t> </a:t>
            </a:r>
            <a:r>
              <a:rPr lang="tr-TR" dirty="0" smtClean="0"/>
              <a:t>Low Side Supply</a:t>
            </a:r>
            <a:endParaRPr lang="tr-TR" dirty="0"/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08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15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57"/>
          <a:stretch/>
        </p:blipFill>
        <p:spPr>
          <a:xfrm>
            <a:off x="110836" y="1398132"/>
            <a:ext cx="5721043" cy="4117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68"/>
          <a:stretch/>
        </p:blipFill>
        <p:spPr>
          <a:xfrm>
            <a:off x="6168571" y="1398132"/>
            <a:ext cx="5750880" cy="41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16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07"/>
          <a:stretch/>
        </p:blipFill>
        <p:spPr>
          <a:xfrm>
            <a:off x="362858" y="1176353"/>
            <a:ext cx="6743263" cy="4789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7499" y="2791502"/>
            <a:ext cx="417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Why is 5V still affected by switching where it does not supply anything regardin switching?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2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t="22128" r="3382" b="37968"/>
          <a:stretch/>
        </p:blipFill>
        <p:spPr>
          <a:xfrm>
            <a:off x="5381624" y="1220410"/>
            <a:ext cx="4981576" cy="387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@220V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76275" y="2619375"/>
            <a:ext cx="2752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connect a capacitor (2.2nF) between SGND and PGND</a:t>
            </a:r>
            <a:endParaRPr lang="tr-T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29301" y="1893705"/>
            <a:ext cx="435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Hmm, 5V does not drop but SC is triggered.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3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16886" b="37267"/>
          <a:stretch/>
        </p:blipFill>
        <p:spPr>
          <a:xfrm>
            <a:off x="5267324" y="828675"/>
            <a:ext cx="5172075" cy="4607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@220V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Vref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Why does SC get triggered if 5V is not distorted? Lets measure Vref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10276" y="1560330"/>
            <a:ext cx="42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Whenever we touch to measure, it works. If we don’t touch, SC gets triggered.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87434" y="-499064"/>
            <a:ext cx="4485317" cy="6781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4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I think we connected Ciso wrong. We should connect it between terminals.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5399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5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24806" r="21197" b="33849"/>
          <a:stretch/>
        </p:blipFill>
        <p:spPr>
          <a:xfrm>
            <a:off x="4905374" y="809626"/>
            <a:ext cx="6042315" cy="4475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0" y="554178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change the capacitor connection and try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86476" y="1198380"/>
            <a:ext cx="42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5V drops again, capacitor did not change anything </a:t>
            </a:r>
            <a:r>
              <a:rPr lang="tr-T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0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055" b="19778"/>
          <a:stretch/>
        </p:blipFill>
        <p:spPr>
          <a:xfrm>
            <a:off x="5076825" y="415418"/>
            <a:ext cx="5900933" cy="49698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6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Why don’t we use the common mode filter. Lets put in series with 5V supply of half-bridge board.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19825" y="5475882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With this configuration it we started to observe problem at 250V. Might it be because we have a longer path?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7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2347679"/>
            <a:ext cx="3419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/>
              <a:t>Lets put some capacitor on half-bridge board for 5V bus and see if it helps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96026" y="2486178"/>
            <a:ext cx="42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We managed to increase voltage up to 350V again with extra 100uF, 3x10uF . 5V drops again down to 4V. Then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8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8512" y="2668927"/>
            <a:ext cx="385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smtClean="0"/>
              <a:t>If it is a differential noise then why don’t we supply isolated converters with anouther source?</a:t>
            </a:r>
            <a:endParaRPr lang="tr-TR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65" y="1622099"/>
            <a:ext cx="4884420" cy="36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08F5-8E49-4F57-B165-331DE2AB85B8}" type="slidenum">
              <a:rPr lang="tr-TR" sz="1800" smtClean="0"/>
              <a:t>9</a:t>
            </a:fld>
            <a:endParaRPr lang="tr-TR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0836" y="46086"/>
            <a:ext cx="237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Noise</a:t>
            </a:r>
            <a:endParaRPr lang="tr-T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15150" y="5395351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@350V</a:t>
            </a:r>
          </a:p>
          <a:p>
            <a:pPr algn="ctr"/>
            <a:r>
              <a:rPr lang="tr-TR" b="1" dirty="0" smtClean="0"/>
              <a:t>Yellow</a:t>
            </a:r>
            <a:r>
              <a:rPr lang="tr-TR" dirty="0" smtClean="0"/>
              <a:t> 5V</a:t>
            </a:r>
          </a:p>
          <a:p>
            <a:pPr algn="ctr"/>
            <a:r>
              <a:rPr lang="tr-TR" b="1" dirty="0" smtClean="0"/>
              <a:t>Blue</a:t>
            </a:r>
            <a:r>
              <a:rPr lang="tr-TR" dirty="0" smtClean="0"/>
              <a:t> LoadCurrent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626572" y="2397555"/>
            <a:ext cx="3446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dirty="0" smtClean="0"/>
              <a:t>If it is a differential noise then why don’t we supply isolated converters with anouther source?</a:t>
            </a:r>
            <a:endParaRPr lang="tr-T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163839" y="1083984"/>
            <a:ext cx="144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5V still drops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503" t="15438" r="31412" b="32939"/>
          <a:stretch/>
        </p:blipFill>
        <p:spPr>
          <a:xfrm>
            <a:off x="5196840" y="1490985"/>
            <a:ext cx="5364480" cy="39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29217</TotalTime>
  <Words>434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Furkan KARAKAYA</dc:creator>
  <cp:lastModifiedBy>Furkan KARAKAYA</cp:lastModifiedBy>
  <cp:revision>971</cp:revision>
  <dcterms:created xsi:type="dcterms:W3CDTF">2019-09-05T11:28:21Z</dcterms:created>
  <dcterms:modified xsi:type="dcterms:W3CDTF">2020-04-18T14:41:56Z</dcterms:modified>
</cp:coreProperties>
</file>